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5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4"/>
    <p:restoredTop sz="94632"/>
  </p:normalViewPr>
  <p:slideViewPr>
    <p:cSldViewPr snapToGrid="0">
      <p:cViewPr varScale="1">
        <p:scale>
          <a:sx n="106" d="100"/>
          <a:sy n="106" d="100"/>
        </p:scale>
        <p:origin x="9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AE198B-30FD-4645-947A-CD3DF89AE4AD}" type="datetimeFigureOut">
              <a:rPr lang="en-US" smtClean="0"/>
              <a:t>11/28/24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AB286-61E1-4CBE-AC3F-14D2D7CCC7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96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4B35A-468A-4799-B4CE-278E050DFC1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800259"/>
            <a:ext cx="9144000" cy="1504553"/>
          </a:xfrm>
        </p:spPr>
        <p:txBody>
          <a:bodyPr anchor="b">
            <a:normAutofit/>
          </a:bodyPr>
          <a:lstStyle>
            <a:lvl1pPr algn="ctr">
              <a:defRPr sz="4400"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Abstract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61FEE8-78EA-491E-808C-F5079DDBFFC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500094"/>
            <a:ext cx="9144000" cy="1075765"/>
          </a:xfrm>
        </p:spPr>
        <p:txBody>
          <a:bodyPr>
            <a:normAutofit/>
          </a:bodyPr>
          <a:lstStyle>
            <a:lvl1pPr marL="0" indent="0" algn="ctr">
              <a:buNone/>
              <a:defRPr sz="20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Faculty of Technology, Wayamba University of Sri Lanka &lt;Press enter to include any other affiliations your work may have &gt;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FCECFB7-25CE-44EE-8428-CE3F2D642DBD}"/>
              </a:ext>
            </a:extLst>
          </p:cNvPr>
          <p:cNvGrpSpPr/>
          <p:nvPr userDrawn="1"/>
        </p:nvGrpSpPr>
        <p:grpSpPr>
          <a:xfrm>
            <a:off x="-9658" y="-1"/>
            <a:ext cx="12471303" cy="1597555"/>
            <a:chOff x="-9658" y="-1"/>
            <a:chExt cx="12471303" cy="159755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A4AC5156-60D6-48F9-9281-B907F3E2E12B}"/>
                </a:ext>
              </a:extLst>
            </p:cNvPr>
            <p:cNvSpPr/>
            <p:nvPr/>
          </p:nvSpPr>
          <p:spPr>
            <a:xfrm>
              <a:off x="-9658" y="13229"/>
              <a:ext cx="12192000" cy="1584325"/>
            </a:xfrm>
            <a:prstGeom prst="rect">
              <a:avLst/>
            </a:prstGeom>
            <a:blipFill dpi="0" rotWithShape="1">
              <a:blip r:embed="rId2">
                <a:duotone>
                  <a:prstClr val="black"/>
                  <a:srgbClr val="CC3300">
                    <a:tint val="45000"/>
                    <a:satMod val="400000"/>
                  </a:srgbClr>
                </a:duotone>
              </a:blip>
              <a:srcRect/>
              <a:stretch>
                <a:fillRect/>
              </a:stretch>
            </a:blip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pic>
          <p:nvPicPr>
            <p:cNvPr id="9" name="Picture 8" descr="Logo&#10;&#10;Description automatically generated">
              <a:extLst>
                <a:ext uri="{FF2B5EF4-FFF2-40B4-BE49-F238E27FC236}">
                  <a16:creationId xmlns:a16="http://schemas.microsoft.com/office/drawing/2014/main" id="{9A41C773-7F03-4750-95ED-D2E508A511C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032832" y="116218"/>
              <a:ext cx="982489" cy="1356596"/>
            </a:xfrm>
            <a:prstGeom prst="rect">
              <a:avLst/>
            </a:prstGeom>
          </p:spPr>
        </p:pic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01A79C59-2AF9-4415-87DD-CB4EC79B4370}"/>
                </a:ext>
              </a:extLst>
            </p:cNvPr>
            <p:cNvGrpSpPr/>
            <p:nvPr/>
          </p:nvGrpSpPr>
          <p:grpSpPr>
            <a:xfrm>
              <a:off x="-1" y="-1"/>
              <a:ext cx="12461646" cy="1584325"/>
              <a:chOff x="-1" y="-1"/>
              <a:chExt cx="12461646" cy="1584325"/>
            </a:xfrm>
          </p:grpSpPr>
          <p:pic>
            <p:nvPicPr>
              <p:cNvPr id="11" name="Picture 10">
                <a:extLst>
                  <a:ext uri="{FF2B5EF4-FFF2-40B4-BE49-F238E27FC236}">
                    <a16:creationId xmlns:a16="http://schemas.microsoft.com/office/drawing/2014/main" id="{17F00966-A4BB-4C4E-BE55-2A9A585F2AA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/>
            </p:blipFill>
            <p:spPr>
              <a:xfrm>
                <a:off x="-1" y="-1"/>
                <a:ext cx="1584325" cy="158432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</p:pic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F0E84A4-C7DD-4A50-90FB-6875D16ACB06}"/>
                  </a:ext>
                </a:extLst>
              </p:cNvPr>
              <p:cNvSpPr txBox="1"/>
              <p:nvPr/>
            </p:nvSpPr>
            <p:spPr>
              <a:xfrm>
                <a:off x="269645" y="507106"/>
                <a:ext cx="12192000" cy="1077218"/>
              </a:xfrm>
              <a:prstGeom prst="rect">
                <a:avLst/>
              </a:prstGeom>
              <a:noFill/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200" b="1" dirty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The 9</a:t>
                </a:r>
                <a:r>
                  <a:rPr lang="en-US" sz="3200" b="1" baseline="30000" dirty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th</a:t>
                </a:r>
                <a:r>
                  <a:rPr lang="en-US" sz="3200" b="1" dirty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</a:rPr>
                  <a:t> Wayamba University Research Congress</a:t>
                </a:r>
              </a:p>
              <a:p>
                <a:pPr algn="ctr"/>
                <a:endParaRPr lang="en-US" sz="32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E23045E9-624F-4177-A2C4-97A644EB5E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281953" y="3635307"/>
            <a:ext cx="9825318" cy="582612"/>
          </a:xfrm>
        </p:spPr>
        <p:txBody>
          <a:bodyPr>
            <a:noAutofit/>
          </a:bodyPr>
          <a:lstStyle>
            <a:lvl1pPr marL="0" indent="0" algn="ctr">
              <a:buNone/>
              <a:defRPr sz="2300" i="0">
                <a:latin typeface="+mn-lt"/>
              </a:defRPr>
            </a:lvl1pPr>
          </a:lstStyle>
          <a:p>
            <a:pPr lvl="0"/>
            <a:r>
              <a:rPr lang="en-US" dirty="0" err="1"/>
              <a:t>Perera</a:t>
            </a:r>
            <a:r>
              <a:rPr lang="en-US" dirty="0"/>
              <a:t> ABCD, Fernando EFGH*, Tennakoon AED &lt;*corresponding author&gt;</a:t>
            </a:r>
          </a:p>
        </p:txBody>
      </p:sp>
      <p:pic>
        <p:nvPicPr>
          <p:cNvPr id="14" name="Graphic 13" descr="Daily calendar with solid fill">
            <a:extLst>
              <a:ext uri="{FF2B5EF4-FFF2-40B4-BE49-F238E27FC236}">
                <a16:creationId xmlns:a16="http://schemas.microsoft.com/office/drawing/2014/main" id="{1DEA26C1-D388-4537-8B76-689714C0388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520588" y="5871310"/>
            <a:ext cx="632590" cy="63259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A25BD2-1990-4F80-4493-1304A7300A00}"/>
              </a:ext>
            </a:extLst>
          </p:cNvPr>
          <p:cNvSpPr txBox="1"/>
          <p:nvPr userDrawn="1"/>
        </p:nvSpPr>
        <p:spPr>
          <a:xfrm>
            <a:off x="4836883" y="5987550"/>
            <a:ext cx="30575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13</a:t>
            </a:r>
            <a:r>
              <a:rPr lang="en-GB" sz="2000" baseline="30000" dirty="0"/>
              <a:t>th</a:t>
            </a:r>
            <a:r>
              <a:rPr lang="en-GB" sz="2000" dirty="0"/>
              <a:t> December 2024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4FDA0C7-E416-3AA7-B723-F451D6A46FA1}"/>
              </a:ext>
            </a:extLst>
          </p:cNvPr>
          <p:cNvSpPr txBox="1"/>
          <p:nvPr userDrawn="1"/>
        </p:nvSpPr>
        <p:spPr>
          <a:xfrm>
            <a:off x="16702088" y="-105727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304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FCF6B7-90EF-4758-9040-ED4E9FB8E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33" y="451055"/>
            <a:ext cx="10515600" cy="901825"/>
          </a:xfrm>
        </p:spPr>
        <p:txBody>
          <a:bodyPr/>
          <a:lstStyle>
            <a:lvl1pPr>
              <a:defRPr b="1"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E31B03-E004-41B2-87AB-F4549D82A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/>
              <a:t>Abstract ID: FAPM001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4D6E05-2699-463B-A2D5-142252F24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600"/>
            </a:lvl1pPr>
          </a:lstStyle>
          <a:p>
            <a:r>
              <a:rPr lang="en-US" dirty="0"/>
              <a:t>WURC - 2024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A58665-DB46-49D2-BFCB-9DB360408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53465023-86B5-4D9A-92D9-F67F326A167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AFB7007-9F47-4310-ADE2-D69813A57D9A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511817"/>
            <a:ext cx="10515600" cy="45655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92673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99405A81-1B5F-493C-8615-A118DB00E174}"/>
              </a:ext>
            </a:extLst>
          </p:cNvPr>
          <p:cNvSpPr txBox="1"/>
          <p:nvPr userDrawn="1"/>
        </p:nvSpPr>
        <p:spPr>
          <a:xfrm>
            <a:off x="-9658" y="2720091"/>
            <a:ext cx="12201658" cy="1107996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>
                <a:solidFill>
                  <a:srgbClr val="0070C0"/>
                </a:solidFill>
              </a:rPr>
              <a:t>Thank You!</a:t>
            </a:r>
            <a:endParaRPr lang="en-US" sz="6600" b="1" dirty="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E1D675F0-6E47-47CB-BB1C-889CDEE88920}"/>
              </a:ext>
            </a:extLst>
          </p:cNvPr>
          <p:cNvGrpSpPr/>
          <p:nvPr userDrawn="1"/>
        </p:nvGrpSpPr>
        <p:grpSpPr>
          <a:xfrm>
            <a:off x="-9658" y="-1"/>
            <a:ext cx="12201658" cy="905436"/>
            <a:chOff x="-9658" y="-1"/>
            <a:chExt cx="12201658" cy="905436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522F0DF3-E51A-43B1-8953-CBFDE911ADB4}"/>
                </a:ext>
              </a:extLst>
            </p:cNvPr>
            <p:cNvSpPr/>
            <p:nvPr/>
          </p:nvSpPr>
          <p:spPr>
            <a:xfrm>
              <a:off x="-9658" y="3610"/>
              <a:ext cx="12201658" cy="901825"/>
            </a:xfrm>
            <a:prstGeom prst="rect">
              <a:avLst/>
            </a:prstGeom>
            <a:blipFill dpi="0" rotWithShape="1">
              <a:blip r:embed="rId2">
                <a:duotone>
                  <a:prstClr val="black"/>
                  <a:srgbClr val="CC3300">
                    <a:tint val="45000"/>
                    <a:satMod val="400000"/>
                  </a:srgbClr>
                </a:duotone>
              </a:blip>
              <a:srcRect/>
              <a:stretch>
                <a:fillRect t="-23787" b="-40755"/>
              </a:stretch>
            </a:blip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b="1" dirty="0"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pic>
          <p:nvPicPr>
            <p:cNvPr id="10" name="Picture 9" descr="Logo&#10;&#10;Description automatically generated">
              <a:extLst>
                <a:ext uri="{FF2B5EF4-FFF2-40B4-BE49-F238E27FC236}">
                  <a16:creationId xmlns:a16="http://schemas.microsoft.com/office/drawing/2014/main" id="{D54DFBD9-672B-4C69-925C-119B66FF416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90061" y="63237"/>
              <a:ext cx="607331" cy="83858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20B291D0-2BC4-4DF2-8414-49250B4BED2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-1" y="-1"/>
              <a:ext cx="901825" cy="901825"/>
            </a:xfrm>
            <a:prstGeom prst="rect">
              <a:avLst/>
            </a:prstGeom>
            <a:blipFill>
              <a:blip r:embed="rId5"/>
              <a:stretch>
                <a:fillRect/>
              </a:stretch>
            </a:blipFill>
          </p:spPr>
        </p:pic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01BEB39-3091-4F96-886D-6A354CFBB736}"/>
                </a:ext>
              </a:extLst>
            </p:cNvPr>
            <p:cNvSpPr txBox="1"/>
            <p:nvPr/>
          </p:nvSpPr>
          <p:spPr>
            <a:xfrm>
              <a:off x="-9658" y="244320"/>
              <a:ext cx="12201658" cy="461665"/>
            </a:xfrm>
            <a:prstGeom prst="rect">
              <a:avLst/>
            </a:prstGeom>
            <a:noFill/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The 9</a:t>
              </a:r>
              <a:r>
                <a:rPr lang="en-US" sz="2400" b="1" baseline="30000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th</a:t>
              </a:r>
              <a:r>
                <a:rPr lang="en-US" sz="24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Wayamba University Research Congress</a:t>
              </a: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19DEE31-FD30-1561-DA36-0D79CE1D37B4}"/>
              </a:ext>
            </a:extLst>
          </p:cNvPr>
          <p:cNvSpPr txBox="1"/>
          <p:nvPr userDrawn="1"/>
        </p:nvSpPr>
        <p:spPr>
          <a:xfrm>
            <a:off x="0" y="4502957"/>
            <a:ext cx="12201658" cy="923330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0070C0"/>
                </a:solidFill>
              </a:rPr>
              <a:t>Q&amp;A</a:t>
            </a:r>
            <a:endParaRPr lang="en-US" sz="5400" b="1" dirty="0">
              <a:solidFill>
                <a:srgbClr val="0070C0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77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A066C8-FD64-4B7F-B20F-04A7A87EDA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7A6E61-A0AD-4986-A41F-46E8F07D2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1CD649-3851-4306-9079-DDE48ADC1AD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Abstract ID: FAPM001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F1FBE6-8EBC-4B11-9643-D68E27122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WURC - 2024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24E6B-A77E-41C5-BC46-E68FD8B3BD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65023-86B5-4D9A-92D9-F67F326A167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073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2" r:id="rId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5C5BC-01A7-4669-A797-7FC27F19B79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B8E2E2-25A4-4BC6-972A-9A31122855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FCD47E-115A-451C-95D6-77101092E0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EE27B1-5AA9-A789-D409-95B90952009B}"/>
              </a:ext>
            </a:extLst>
          </p:cNvPr>
          <p:cNvSpPr txBox="1"/>
          <p:nvPr/>
        </p:nvSpPr>
        <p:spPr>
          <a:xfrm>
            <a:off x="4307305" y="611204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01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74E528-6061-4AC1-8AD7-B4EF757802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6EFCBD-D4D3-4BDD-8608-2800BB726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Abstract ID: FAPM001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E24287-28FD-46A7-A886-A1820CB3D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WURC - 2024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F34156-0F1B-416F-8E8C-5A124E8FD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5023-86B5-4D9A-92D9-F67F326A167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5615A6-C7D6-444D-A2BC-76D2A88AC3F9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636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D2F8A3-9C87-4A90-943A-B11F17149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A39C1D-1B5A-4BC8-BD22-22ACAF8D9A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Abstract ID: FAPM001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4C7D38-6460-46E4-82A7-8C866D95C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WURC - 2024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CF952C-6435-4BA6-915B-6355AA3F6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65023-86B5-4D9A-92D9-F67F326A1675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B66A822-E6F1-45B0-9E73-884AA238713E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239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5965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90</TotalTime>
  <Words>16</Words>
  <Application>Microsoft Macintosh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Roboto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Priyashantha Tennakoon</dc:creator>
  <cp:lastModifiedBy>Ashane Fernando</cp:lastModifiedBy>
  <cp:revision>46</cp:revision>
  <dcterms:created xsi:type="dcterms:W3CDTF">2024-11-18T02:59:30Z</dcterms:created>
  <dcterms:modified xsi:type="dcterms:W3CDTF">2024-11-28T14:04:18Z</dcterms:modified>
</cp:coreProperties>
</file>